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36"/>
    <a:srgbClr val="273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20E4F-A2D5-B87D-01D1-D117247F58A2}" v="575" dt="2025-05-06T08:44:51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Hassanzadeh, Bardia</dc:creator>
  <cp:revision>291</cp:revision>
  <dcterms:created xsi:type="dcterms:W3CDTF">2025-04-23T18:52:38Z</dcterms:created>
  <dcterms:modified xsi:type="dcterms:W3CDTF">2025-05-06T14:45:58Z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9eed6f-34eb-4453-9f97-09510b9b219f_Enabled">
    <vt:lpwstr>true</vt:lpwstr>
  </property>
  <property fmtid="{D5CDD505-2E9C-101B-9397-08002B2CF9AE}" pid="3" name="MSIP_Label_929eed6f-34eb-4453-9f97-09510b9b219f_SetDate">
    <vt:lpwstr>2025-05-02T18:46:04Z</vt:lpwstr>
  </property>
  <property fmtid="{D5CDD505-2E9C-101B-9397-08002B2CF9AE}" pid="4" name="MSIP_Label_929eed6f-34eb-4453-9f97-09510b9b219f_Method">
    <vt:lpwstr>Standard</vt:lpwstr>
  </property>
  <property fmtid="{D5CDD505-2E9C-101B-9397-08002B2CF9AE}" pid="5" name="MSIP_Label_929eed6f-34eb-4453-9f97-09510b9b219f_Name">
    <vt:lpwstr>Amazon Pending_Classification</vt:lpwstr>
  </property>
  <property fmtid="{D5CDD505-2E9C-101B-9397-08002B2CF9AE}" pid="6" name="MSIP_Label_929eed6f-34eb-4453-9f97-09510b9b219f_SiteId">
    <vt:lpwstr>5280104a-472d-4538-9ccf-1e1d0efe8b1b</vt:lpwstr>
  </property>
  <property fmtid="{D5CDD505-2E9C-101B-9397-08002B2CF9AE}" pid="7" name="MSIP_Label_929eed6f-34eb-4453-9f97-09510b9b219f_ActionId">
    <vt:lpwstr>288fa850-dfe9-4d6b-9ed9-b4a90490c377</vt:lpwstr>
  </property>
  <property fmtid="{D5CDD505-2E9C-101B-9397-08002B2CF9AE}" pid="8" name="MSIP_Label_929eed6f-34eb-4453-9f97-09510b9b219f_ContentBits">
    <vt:lpwstr>0</vt:lpwstr>
  </property>
  <property fmtid="{D5CDD505-2E9C-101B-9397-08002B2CF9AE}" pid="9" name="MSIP_Label_929eed6f-34eb-4453-9f97-09510b9b219f_Tag">
    <vt:lpwstr>10, 3, 0, 2</vt:lpwstr>
  </property>
</Properties>
</file>